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73"/>
  </p:notesMasterIdLst>
  <p:handoutMasterIdLst>
    <p:handoutMasterId r:id="rId74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6" r:id="rId35"/>
    <p:sldId id="539" r:id="rId36"/>
    <p:sldId id="540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  <p:sldId id="566" r:id="rId65"/>
    <p:sldId id="567" r:id="rId66"/>
    <p:sldId id="568" r:id="rId67"/>
    <p:sldId id="570" r:id="rId68"/>
    <p:sldId id="569" r:id="rId69"/>
    <p:sldId id="573" r:id="rId70"/>
    <p:sldId id="571" r:id="rId71"/>
    <p:sldId id="572" r:id="rId72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75"/>
    </p:embeddedFont>
    <p:embeddedFont>
      <p:font typeface="a고딕12" panose="02020600000000000000" pitchFamily="18" charset="-127"/>
      <p:regular r:id="rId76"/>
    </p:embeddedFont>
    <p:embeddedFont>
      <p:font typeface="a고딕14" panose="02020600000000000000" pitchFamily="18" charset="-127"/>
      <p:regular r:id="rId77"/>
    </p:embeddedFont>
    <p:embeddedFont>
      <p:font typeface="a고딕15" panose="02020600000000000000" pitchFamily="18" charset="-127"/>
      <p:regular r:id="rId78"/>
    </p:embeddedFont>
    <p:embeddedFont>
      <p:font typeface="a고딕16" panose="02020600000000000000" pitchFamily="18" charset="-127"/>
      <p:regular r:id="rId79"/>
    </p:embeddedFont>
    <p:embeddedFont>
      <p:font typeface="Barlow Semi Condensed" panose="00000506000000000000" pitchFamily="2" charset="0"/>
      <p:regular r:id="rId80"/>
      <p:bold r:id="rId81"/>
      <p:italic r:id="rId82"/>
      <p:boldItalic r:id="rId83"/>
    </p:embeddedFont>
    <p:embeddedFont>
      <p:font typeface="Barlow Semi Condensed Medium" panose="00000606000000000000" pitchFamily="2" charset="0"/>
      <p:regular r:id="rId84"/>
      <p: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Fjalla One" panose="02000506040000020004" pitchFamily="2" charset="0"/>
      <p:regular r:id="rId90"/>
    </p:embeddedFont>
    <p:embeddedFont>
      <p:font typeface="Lucida Console" panose="020B0609040504020204" pitchFamily="49" charset="0"/>
      <p:regular r:id="rId91"/>
    </p:embeddedFont>
    <p:embeddedFont>
      <p:font typeface="Proxima Nova" panose="020B0600000101010101" charset="0"/>
      <p:regular r:id="rId92"/>
      <p:bold r:id="rId93"/>
      <p:italic r:id="rId94"/>
      <p:boldItalic r:id="rId95"/>
    </p:embeddedFont>
    <p:embeddedFont>
      <p:font typeface="Proxima Nova Semibold" panose="020B0600000101010101" charset="0"/>
      <p:regular r:id="rId96"/>
      <p:bold r:id="rId97"/>
      <p:italic r:id="rId98"/>
      <p:boldItalic r:id="rId99"/>
    </p:embeddedFont>
    <p:embeddedFont>
      <p:font typeface="Source Sans Pro" panose="020B050303040302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3C7B86"/>
    <a:srgbClr val="0000FF"/>
    <a:srgbClr val="F9DBDB"/>
    <a:srgbClr val="477797"/>
    <a:srgbClr val="FF66CC"/>
    <a:srgbClr val="FF5050"/>
    <a:srgbClr val="000080"/>
    <a:srgbClr val="FF99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4528" dt="2022-11-24T07:05:46.461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9.fntdata"/><Relationship Id="rId108" Type="http://schemas.microsoft.com/office/2016/11/relationships/changesInfo" Target="changesInfos/changesInfo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110" Type="http://schemas.microsoft.com/office/2018/10/relationships/authors" Target="authors.xml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9.fntdata"/><Relationship Id="rId8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4T07:05:46.460" v="31829"/>
      <pc:docMkLst>
        <pc:docMk/>
      </pc:docMkLst>
      <pc:sldChg chg="modSp mod">
        <pc:chgData name="주 재빈" userId="69d41820709f03c0" providerId="LiveId" clId="{53A923B0-AD87-4146-B46D-45A1A13F56D9}" dt="2022-11-24T04:32:48.591" v="31671" actId="20577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4T04:32:48.591" v="31671" actId="20577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3T11:53:49.787" v="29314" actId="208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3T02:55:22.333" v="22617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3T11:56:18.664" v="29323" actId="2057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3T11:56:18.664" v="29323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2T10:32:19.821" v="1894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14:22:49.397" v="29353" actId="14100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2:49.397" v="29353" actId="14100"/>
          <ac:spMkLst>
            <pc:docMk/>
            <pc:sldMk cId="345501250" sldId="484"/>
            <ac:spMk id="3" creationId="{512EFC21-E198-EA09-97E2-E5AECEE556AD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14:21:29.513" v="29347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14:21:29.513" v="29347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03:25:22.351" v="24340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3T04:39:07.188" v="25308" actId="208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3T04:38:46.062" v="25307" actId="2711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3T02:56:54.581" v="22670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3T04:42:20.649" v="25464" actId="14100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3T11:54:09.321" v="29315" actId="208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3T11:54:09.321" v="29315" actId="20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3T03:22:34.044" v="24139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3T03:22:34.044" v="24139" actId="20577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7:08.048" v="14440" actId="20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7:08.048" v="14440" actId="20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">
        <pc:chgData name="주 재빈" userId="69d41820709f03c0" providerId="LiveId" clId="{53A923B0-AD87-4146-B46D-45A1A13F56D9}" dt="2022-11-23T02:57:15.450" v="22674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3T02:58:33.072" v="22717" actId="14100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3T02:57:39.266" v="22691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4T07:05:46.460" v="31829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3T04:18:34.101" v="24829" actId="1035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4T07:05:46.460" v="31829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4T07:05:34.829" v="31822" actId="1035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3T14:29:46.479" v="29403" actId="20577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9:46.479" v="29403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3T05:11:18.020" v="27295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18.020" v="27295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3T05:26:31.740" v="28904" actId="208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3T05:25:22.872" v="28885" actId="20577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3T05:27:31.567" v="29000" actId="1035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7:31.567" v="29000" actId="1035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3T14:52:12.690" v="30565" actId="20577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52:12.690" v="30565" actId="20577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">
        <pc:chgData name="주 재빈" userId="69d41820709f03c0" providerId="LiveId" clId="{53A923B0-AD87-4146-B46D-45A1A13F56D9}" dt="2022-11-23T03:21:27.186" v="24114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">
        <pc:chgData name="주 재빈" userId="69d41820709f03c0" providerId="LiveId" clId="{53A923B0-AD87-4146-B46D-45A1A13F56D9}" dt="2022-11-23T03:21:30.481" v="24118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3T04:41:06.180" v="25445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3T04:40:58.083" v="25441" actId="1076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3T05:32:43.190" v="29207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3T05:32:08.691" v="29139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addSp delSp modSp add mod">
        <pc:chgData name="주 재빈" userId="69d41820709f03c0" providerId="LiveId" clId="{53A923B0-AD87-4146-B46D-45A1A13F56D9}" dt="2022-11-23T15:12:25.306" v="31506" actId="208"/>
        <pc:sldMkLst>
          <pc:docMk/>
          <pc:sldMk cId="111306760" sldId="566"/>
        </pc:sldMkLst>
        <pc:spChg chg="mod">
          <ac:chgData name="주 재빈" userId="69d41820709f03c0" providerId="LiveId" clId="{53A923B0-AD87-4146-B46D-45A1A13F56D9}" dt="2022-11-23T14:29:19.220" v="29392" actId="20577"/>
          <ac:spMkLst>
            <pc:docMk/>
            <pc:sldMk cId="111306760" sldId="566"/>
            <ac:spMk id="5" creationId="{219FD550-C0FE-8298-5D9C-1FEA190505C3}"/>
          </ac:spMkLst>
        </pc:spChg>
        <pc:picChg chg="add mod">
          <ac:chgData name="주 재빈" userId="69d41820709f03c0" providerId="LiveId" clId="{53A923B0-AD87-4146-B46D-45A1A13F56D9}" dt="2022-11-23T14:25:22.590" v="29360" actId="208"/>
          <ac:picMkLst>
            <pc:docMk/>
            <pc:sldMk cId="111306760" sldId="566"/>
            <ac:picMk id="6" creationId="{0BC11B9A-7356-B9E8-7ECB-CE3A987C1A3A}"/>
          </ac:picMkLst>
        </pc:picChg>
        <pc:picChg chg="del">
          <ac:chgData name="주 재빈" userId="69d41820709f03c0" providerId="LiveId" clId="{53A923B0-AD87-4146-B46D-45A1A13F56D9}" dt="2022-11-23T14:25:13.218" v="29355" actId="478"/>
          <ac:picMkLst>
            <pc:docMk/>
            <pc:sldMk cId="111306760" sldId="566"/>
            <ac:picMk id="7" creationId="{C8A856C3-14EA-27F1-7CE7-B442F38A1552}"/>
          </ac:picMkLst>
        </pc:picChg>
        <pc:picChg chg="add mod">
          <ac:chgData name="주 재빈" userId="69d41820709f03c0" providerId="LiveId" clId="{53A923B0-AD87-4146-B46D-45A1A13F56D9}" dt="2022-11-23T15:12:25.306" v="31506" actId="208"/>
          <ac:picMkLst>
            <pc:docMk/>
            <pc:sldMk cId="111306760" sldId="566"/>
            <ac:picMk id="9" creationId="{5CC7C1D4-9EFE-9C41-2623-64DD909AFECC}"/>
          </ac:picMkLst>
        </pc:picChg>
        <pc:picChg chg="del">
          <ac:chgData name="주 재빈" userId="69d41820709f03c0" providerId="LiveId" clId="{53A923B0-AD87-4146-B46D-45A1A13F56D9}" dt="2022-11-23T14:25:19.082" v="29359" actId="478"/>
          <ac:picMkLst>
            <pc:docMk/>
            <pc:sldMk cId="111306760" sldId="566"/>
            <ac:picMk id="14" creationId="{6E4B2B84-7949-2FAB-F1CE-DC71166DEEC9}"/>
          </ac:picMkLst>
        </pc:pic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53A923B0-AD87-4146-B46D-45A1A13F56D9}" dt="2022-11-23T15:12:10.003" v="31502" actId="208"/>
        <pc:sldMkLst>
          <pc:docMk/>
          <pc:sldMk cId="959660630" sldId="567"/>
        </pc:sldMkLst>
        <pc:spChg chg="mod">
          <ac:chgData name="주 재빈" userId="69d41820709f03c0" providerId="LiveId" clId="{53A923B0-AD87-4146-B46D-45A1A13F56D9}" dt="2022-11-23T14:29:07.955" v="29384" actId="1036"/>
          <ac:spMkLst>
            <pc:docMk/>
            <pc:sldMk cId="959660630" sldId="567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3T14:29:16.134" v="29388" actId="20577"/>
          <ac:spMkLst>
            <pc:docMk/>
            <pc:sldMk cId="959660630" sldId="567"/>
            <ac:spMk id="5" creationId="{219FD550-C0FE-8298-5D9C-1FEA190505C3}"/>
          </ac:spMkLst>
        </pc:spChg>
        <pc:spChg chg="add mod">
          <ac:chgData name="주 재빈" userId="69d41820709f03c0" providerId="LiveId" clId="{53A923B0-AD87-4146-B46D-45A1A13F56D9}" dt="2022-11-23T15:12:03.699" v="31501" actId="1037"/>
          <ac:spMkLst>
            <pc:docMk/>
            <pc:sldMk cId="959660630" sldId="567"/>
            <ac:spMk id="8" creationId="{0CB8DFCD-8907-3145-259B-4863E8705483}"/>
          </ac:spMkLst>
        </pc:spChg>
        <pc:picChg chg="del">
          <ac:chgData name="주 재빈" userId="69d41820709f03c0" providerId="LiveId" clId="{53A923B0-AD87-4146-B46D-45A1A13F56D9}" dt="2022-11-23T14:28:38.302" v="29366" actId="478"/>
          <ac:picMkLst>
            <pc:docMk/>
            <pc:sldMk cId="959660630" sldId="567"/>
            <ac:picMk id="6" creationId="{48B28840-EC24-110E-2779-AC6C8213F17F}"/>
          </ac:picMkLst>
        </pc:picChg>
        <pc:picChg chg="add mod">
          <ac:chgData name="주 재빈" userId="69d41820709f03c0" providerId="LiveId" clId="{53A923B0-AD87-4146-B46D-45A1A13F56D9}" dt="2022-11-23T15:12:10.003" v="31502" actId="208"/>
          <ac:picMkLst>
            <pc:docMk/>
            <pc:sldMk cId="959660630" sldId="567"/>
            <ac:picMk id="7" creationId="{80BA4045-9548-6D5D-0AA2-5F7C69628D6D}"/>
          </ac:picMkLst>
        </pc:picChg>
      </pc:sldChg>
      <pc:sldChg chg="addSp delSp modSp add mod">
        <pc:chgData name="주 재빈" userId="69d41820709f03c0" providerId="LiveId" clId="{53A923B0-AD87-4146-B46D-45A1A13F56D9}" dt="2022-11-23T14:51:12.877" v="30541" actId="20577"/>
        <pc:sldMkLst>
          <pc:docMk/>
          <pc:sldMk cId="1858837631" sldId="568"/>
        </pc:sldMkLst>
        <pc:spChg chg="mod">
          <ac:chgData name="주 재빈" userId="69d41820709f03c0" providerId="LiveId" clId="{53A923B0-AD87-4146-B46D-45A1A13F56D9}" dt="2022-11-23T14:35:14.189" v="29668" actId="20577"/>
          <ac:spMkLst>
            <pc:docMk/>
            <pc:sldMk cId="1858837631" sldId="568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3T14:51:12.877" v="30541" actId="20577"/>
          <ac:spMkLst>
            <pc:docMk/>
            <pc:sldMk cId="1858837631" sldId="568"/>
            <ac:spMk id="3" creationId="{2A276E9E-4015-135B-5A6A-C24CC72806E2}"/>
          </ac:spMkLst>
        </pc:spChg>
        <pc:spChg chg="mod">
          <ac:chgData name="주 재빈" userId="69d41820709f03c0" providerId="LiveId" clId="{53A923B0-AD87-4146-B46D-45A1A13F56D9}" dt="2022-11-23T14:35:35.765" v="29690" actId="1035"/>
          <ac:spMkLst>
            <pc:docMk/>
            <pc:sldMk cId="1858837631" sldId="568"/>
            <ac:spMk id="4" creationId="{44B2C89A-061D-B301-B67E-03E2694CBB4E}"/>
          </ac:spMkLst>
        </pc:spChg>
        <pc:picChg chg="add del">
          <ac:chgData name="주 재빈" userId="69d41820709f03c0" providerId="LiveId" clId="{53A923B0-AD87-4146-B46D-45A1A13F56D9}" dt="2022-11-23T14:32:50.140" v="29514" actId="22"/>
          <ac:picMkLst>
            <pc:docMk/>
            <pc:sldMk cId="1858837631" sldId="568"/>
            <ac:picMk id="6" creationId="{C4AD3684-4918-0422-DE9E-CA3C7092C773}"/>
          </ac:picMkLst>
        </pc:picChg>
        <pc:picChg chg="add mod ord">
          <ac:chgData name="주 재빈" userId="69d41820709f03c0" providerId="LiveId" clId="{53A923B0-AD87-4146-B46D-45A1A13F56D9}" dt="2022-11-23T14:34:39.701" v="29607" actId="208"/>
          <ac:picMkLst>
            <pc:docMk/>
            <pc:sldMk cId="1858837631" sldId="568"/>
            <ac:picMk id="9" creationId="{13FA384D-CF79-D0A9-D29D-FE0A1291427F}"/>
          </ac:picMkLst>
        </pc:picChg>
        <pc:picChg chg="mod">
          <ac:chgData name="주 재빈" userId="69d41820709f03c0" providerId="LiveId" clId="{53A923B0-AD87-4146-B46D-45A1A13F56D9}" dt="2022-11-23T14:33:20.599" v="29533" actId="1035"/>
          <ac:picMkLst>
            <pc:docMk/>
            <pc:sldMk cId="1858837631" sldId="568"/>
            <ac:picMk id="10" creationId="{67CD204A-700A-03C9-BA9D-1C74345E2F69}"/>
          </ac:picMkLst>
        </pc:picChg>
        <pc:picChg chg="del">
          <ac:chgData name="주 재빈" userId="69d41820709f03c0" providerId="LiveId" clId="{53A923B0-AD87-4146-B46D-45A1A13F56D9}" dt="2022-11-23T14:31:34.839" v="29512" actId="478"/>
          <ac:picMkLst>
            <pc:docMk/>
            <pc:sldMk cId="1858837631" sldId="568"/>
            <ac:picMk id="12" creationId="{430B2604-5090-B813-6FE5-76AA3FEF6235}"/>
          </ac:picMkLst>
        </pc:picChg>
        <pc:cxnChg chg="add mod">
          <ac:chgData name="주 재빈" userId="69d41820709f03c0" providerId="LiveId" clId="{53A923B0-AD87-4146-B46D-45A1A13F56D9}" dt="2022-11-23T14:33:37.205" v="29546" actId="14100"/>
          <ac:cxnSpMkLst>
            <pc:docMk/>
            <pc:sldMk cId="1858837631" sldId="568"/>
            <ac:cxnSpMk id="13" creationId="{A47F17DC-502E-AC58-4781-7C904AC43700}"/>
          </ac:cxnSpMkLst>
        </pc:cxnChg>
        <pc:cxnChg chg="mod">
          <ac:chgData name="주 재빈" userId="69d41820709f03c0" providerId="LiveId" clId="{53A923B0-AD87-4146-B46D-45A1A13F56D9}" dt="2022-11-23T14:33:31.896" v="29543" actId="14100"/>
          <ac:cxnSpMkLst>
            <pc:docMk/>
            <pc:sldMk cId="1858837631" sldId="568"/>
            <ac:cxnSpMk id="14" creationId="{84B838D4-3191-2FD2-EC84-5AEE2DEDD61D}"/>
          </ac:cxnSpMkLst>
        </pc:cxnChg>
      </pc:sldChg>
      <pc:sldChg chg="addSp delSp modSp add mod ord">
        <pc:chgData name="주 재빈" userId="69d41820709f03c0" providerId="LiveId" clId="{53A923B0-AD87-4146-B46D-45A1A13F56D9}" dt="2022-11-23T15:17:16.928" v="31614" actId="20577"/>
        <pc:sldMkLst>
          <pc:docMk/>
          <pc:sldMk cId="659079398" sldId="569"/>
        </pc:sldMkLst>
        <pc:spChg chg="del mod">
          <ac:chgData name="주 재빈" userId="69d41820709f03c0" providerId="LiveId" clId="{53A923B0-AD87-4146-B46D-45A1A13F56D9}" dt="2022-11-23T14:53:51.835" v="30577" actId="478"/>
          <ac:spMkLst>
            <pc:docMk/>
            <pc:sldMk cId="659079398" sldId="569"/>
            <ac:spMk id="3" creationId="{397B1EEA-6697-8062-9E5A-FBD5C2547F5B}"/>
          </ac:spMkLst>
        </pc:spChg>
        <pc:spChg chg="mod">
          <ac:chgData name="주 재빈" userId="69d41820709f03c0" providerId="LiveId" clId="{53A923B0-AD87-4146-B46D-45A1A13F56D9}" dt="2022-11-23T14:35:05.946" v="29663"/>
          <ac:spMkLst>
            <pc:docMk/>
            <pc:sldMk cId="659079398" sldId="569"/>
            <ac:spMk id="5" creationId="{45E26445-302D-78AA-3E48-FB56A9C26DB8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8" creationId="{C397C6A8-FD8E-125B-E165-93AA1B55AF77}"/>
          </ac:spMkLst>
        </pc:spChg>
        <pc:spChg chg="del">
          <ac:chgData name="주 재빈" userId="69d41820709f03c0" providerId="LiveId" clId="{53A923B0-AD87-4146-B46D-45A1A13F56D9}" dt="2022-11-23T14:35:49.340" v="29707" actId="478"/>
          <ac:spMkLst>
            <pc:docMk/>
            <pc:sldMk cId="659079398" sldId="569"/>
            <ac:spMk id="13" creationId="{118F7504-714C-08FA-4104-E90A87C20D32}"/>
          </ac:spMkLst>
        </pc:spChg>
        <pc:spChg chg="mod">
          <ac:chgData name="주 재빈" userId="69d41820709f03c0" providerId="LiveId" clId="{53A923B0-AD87-4146-B46D-45A1A13F56D9}" dt="2022-11-23T14:35:19.186" v="29669"/>
          <ac:spMkLst>
            <pc:docMk/>
            <pc:sldMk cId="659079398" sldId="569"/>
            <ac:spMk id="14" creationId="{CB623C9A-0261-5C43-4EDB-C8FF9AD01A1C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5" creationId="{6D575631-3221-1B91-2EB3-E1542B489C4B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7" creationId="{872FD9D0-6E4A-1A81-3961-34DE4E322453}"/>
          </ac:spMkLst>
        </pc:spChg>
        <pc:spChg chg="add del">
          <ac:chgData name="주 재빈" userId="69d41820709f03c0" providerId="LiveId" clId="{53A923B0-AD87-4146-B46D-45A1A13F56D9}" dt="2022-11-23T14:47:47.188" v="30452" actId="22"/>
          <ac:spMkLst>
            <pc:docMk/>
            <pc:sldMk cId="659079398" sldId="569"/>
            <ac:spMk id="21" creationId="{2C4EF29D-1CE7-7D60-DEA5-AA11AF387ECE}"/>
          </ac:spMkLst>
        </pc:spChg>
        <pc:spChg chg="add del mod">
          <ac:chgData name="주 재빈" userId="69d41820709f03c0" providerId="LiveId" clId="{53A923B0-AD87-4146-B46D-45A1A13F56D9}" dt="2022-11-23T14:53:50.121" v="30576"/>
          <ac:spMkLst>
            <pc:docMk/>
            <pc:sldMk cId="659079398" sldId="569"/>
            <ac:spMk id="27" creationId="{2283506F-6DC4-56E0-2E25-8BA247E8B847}"/>
          </ac:spMkLst>
        </pc:spChg>
        <pc:spChg chg="add mod">
          <ac:chgData name="주 재빈" userId="69d41820709f03c0" providerId="LiveId" clId="{53A923B0-AD87-4146-B46D-45A1A13F56D9}" dt="2022-11-23T15:17:16.928" v="31614" actId="20577"/>
          <ac:spMkLst>
            <pc:docMk/>
            <pc:sldMk cId="659079398" sldId="569"/>
            <ac:spMk id="28" creationId="{F3B2FF5D-1FB0-D872-68AD-A11CCEA042ED}"/>
          </ac:spMkLst>
        </pc:spChg>
        <pc:picChg chg="add del mod">
          <ac:chgData name="주 재빈" userId="69d41820709f03c0" providerId="LiveId" clId="{53A923B0-AD87-4146-B46D-45A1A13F56D9}" dt="2022-11-23T14:53:19.238" v="30568" actId="478"/>
          <ac:picMkLst>
            <pc:docMk/>
            <pc:sldMk cId="659079398" sldId="569"/>
            <ac:picMk id="4" creationId="{6D7D0966-E8A3-455F-485E-268F8355F11B}"/>
          </ac:picMkLst>
        </pc:picChg>
        <pc:picChg chg="del">
          <ac:chgData name="주 재빈" userId="69d41820709f03c0" providerId="LiveId" clId="{53A923B0-AD87-4146-B46D-45A1A13F56D9}" dt="2022-11-23T14:35:45.885" v="29704" actId="478"/>
          <ac:picMkLst>
            <pc:docMk/>
            <pc:sldMk cId="659079398" sldId="569"/>
            <ac:picMk id="9" creationId="{DF912092-A53F-F7DC-C3AE-D67C860DC578}"/>
          </ac:picMkLst>
        </pc:picChg>
        <pc:picChg chg="del">
          <ac:chgData name="주 재빈" userId="69d41820709f03c0" providerId="LiveId" clId="{53A923B0-AD87-4146-B46D-45A1A13F56D9}" dt="2022-11-23T14:35:47.893" v="29705" actId="478"/>
          <ac:picMkLst>
            <pc:docMk/>
            <pc:sldMk cId="659079398" sldId="569"/>
            <ac:picMk id="11" creationId="{3A7286D9-DD4D-C9E2-B22E-8A79873281BA}"/>
          </ac:picMkLst>
        </pc:picChg>
        <pc:picChg chg="add del mod">
          <ac:chgData name="주 재빈" userId="69d41820709f03c0" providerId="LiveId" clId="{53A923B0-AD87-4146-B46D-45A1A13F56D9}" dt="2022-11-23T14:48:24.208" v="30471" actId="478"/>
          <ac:picMkLst>
            <pc:docMk/>
            <pc:sldMk cId="659079398" sldId="569"/>
            <ac:picMk id="19" creationId="{063EFC0B-A540-78A3-5AFE-7F7D6DD73020}"/>
          </ac:picMkLst>
        </pc:picChg>
        <pc:picChg chg="add del mod">
          <ac:chgData name="주 재빈" userId="69d41820709f03c0" providerId="LiveId" clId="{53A923B0-AD87-4146-B46D-45A1A13F56D9}" dt="2022-11-23T14:47:49.711" v="30456"/>
          <ac:picMkLst>
            <pc:docMk/>
            <pc:sldMk cId="659079398" sldId="569"/>
            <ac:picMk id="22" creationId="{3C471E25-C172-2E29-8F04-508F1DB9E2F2}"/>
          </ac:picMkLst>
        </pc:picChg>
        <pc:picChg chg="add del mod">
          <ac:chgData name="주 재빈" userId="69d41820709f03c0" providerId="LiveId" clId="{53A923B0-AD87-4146-B46D-45A1A13F56D9}" dt="2022-11-23T14:47:49.349" v="30455"/>
          <ac:picMkLst>
            <pc:docMk/>
            <pc:sldMk cId="659079398" sldId="569"/>
            <ac:picMk id="23" creationId="{BB496647-44D6-D998-2056-684E954092B4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4" creationId="{16DD7503-0721-DE0D-3980-885FBBCBA65B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5" creationId="{E85141C6-0730-15A5-06F7-C119343CEF23}"/>
          </ac:picMkLst>
        </pc:picChg>
        <pc:picChg chg="add del mod ord">
          <ac:chgData name="주 재빈" userId="69d41820709f03c0" providerId="LiveId" clId="{53A923B0-AD87-4146-B46D-45A1A13F56D9}" dt="2022-11-23T14:53:22.750" v="30572" actId="478"/>
          <ac:picMkLst>
            <pc:docMk/>
            <pc:sldMk cId="659079398" sldId="569"/>
            <ac:picMk id="26" creationId="{ECE4B206-9355-BE57-B71F-363CD2BCB8DA}"/>
          </ac:picMkLst>
        </pc:picChg>
        <pc:picChg chg="add del mod">
          <ac:chgData name="주 재빈" userId="69d41820709f03c0" providerId="LiveId" clId="{53A923B0-AD87-4146-B46D-45A1A13F56D9}" dt="2022-11-23T14:59:29.586" v="30600" actId="478"/>
          <ac:picMkLst>
            <pc:docMk/>
            <pc:sldMk cId="659079398" sldId="569"/>
            <ac:picMk id="30" creationId="{776C5EB5-6B55-7AB5-0D42-1CDB9817EF2C}"/>
          </ac:picMkLst>
        </pc:picChg>
        <pc:picChg chg="add mod">
          <ac:chgData name="주 재빈" userId="69d41820709f03c0" providerId="LiveId" clId="{53A923B0-AD87-4146-B46D-45A1A13F56D9}" dt="2022-11-23T14:59:39.819" v="30606" actId="208"/>
          <ac:picMkLst>
            <pc:docMk/>
            <pc:sldMk cId="659079398" sldId="569"/>
            <ac:picMk id="32" creationId="{3EF2E615-BF08-DB55-B720-A6752C20B22E}"/>
          </ac:picMkLst>
        </pc:picChg>
        <pc:cxnChg chg="del">
          <ac:chgData name="주 재빈" userId="69d41820709f03c0" providerId="LiveId" clId="{53A923B0-AD87-4146-B46D-45A1A13F56D9}" dt="2022-11-23T14:35:48.206" v="29706" actId="478"/>
          <ac:cxnSpMkLst>
            <pc:docMk/>
            <pc:sldMk cId="659079398" sldId="569"/>
            <ac:cxnSpMk id="12" creationId="{514F718A-54D0-DD68-8871-70498F2269B9}"/>
          </ac:cxnSpMkLst>
        </pc:cxnChg>
      </pc:sldChg>
      <pc:sldChg chg="modSp add mod">
        <pc:chgData name="주 재빈" userId="69d41820709f03c0" providerId="LiveId" clId="{53A923B0-AD87-4146-B46D-45A1A13F56D9}" dt="2022-11-23T15:16:14.753" v="31611" actId="20577"/>
        <pc:sldMkLst>
          <pc:docMk/>
          <pc:sldMk cId="2797315991" sldId="570"/>
        </pc:sldMkLst>
        <pc:spChg chg="mod">
          <ac:chgData name="주 재빈" userId="69d41820709f03c0" providerId="LiveId" clId="{53A923B0-AD87-4146-B46D-45A1A13F56D9}" dt="2022-11-23T15:16:14.753" v="31611" actId="20577"/>
          <ac:spMkLst>
            <pc:docMk/>
            <pc:sldMk cId="2797315991" sldId="570"/>
            <ac:spMk id="3" creationId="{397B1EEA-6697-8062-9E5A-FBD5C2547F5B}"/>
          </ac:spMkLst>
        </pc:spChg>
        <pc:picChg chg="mod">
          <ac:chgData name="주 재빈" userId="69d41820709f03c0" providerId="LiveId" clId="{53A923B0-AD87-4146-B46D-45A1A13F56D9}" dt="2022-11-23T15:12:15.468" v="31504" actId="208"/>
          <ac:picMkLst>
            <pc:docMk/>
            <pc:sldMk cId="2797315991" sldId="570"/>
            <ac:picMk id="4" creationId="{6D7D0966-E8A3-455F-485E-268F8355F11B}"/>
          </ac:picMkLst>
        </pc:picChg>
      </pc:sldChg>
      <pc:sldChg chg="addSp delSp modSp add mod">
        <pc:chgData name="주 재빈" userId="69d41820709f03c0" providerId="LiveId" clId="{53A923B0-AD87-4146-B46D-45A1A13F56D9}" dt="2022-11-23T15:12:20.478" v="31505" actId="208"/>
        <pc:sldMkLst>
          <pc:docMk/>
          <pc:sldMk cId="1540467135" sldId="571"/>
        </pc:sldMkLst>
        <pc:spChg chg="mod">
          <ac:chgData name="주 재빈" userId="69d41820709f03c0" providerId="LiveId" clId="{53A923B0-AD87-4146-B46D-45A1A13F56D9}" dt="2022-11-23T15:06:23.912" v="31060" actId="20577"/>
          <ac:spMkLst>
            <pc:docMk/>
            <pc:sldMk cId="1540467135" sldId="571"/>
            <ac:spMk id="28" creationId="{F3B2FF5D-1FB0-D872-68AD-A11CCEA042ED}"/>
          </ac:spMkLst>
        </pc:spChg>
        <pc:picChg chg="add mod">
          <ac:chgData name="주 재빈" userId="69d41820709f03c0" providerId="LiveId" clId="{53A923B0-AD87-4146-B46D-45A1A13F56D9}" dt="2022-11-23T15:12:20.478" v="31505" actId="208"/>
          <ac:picMkLst>
            <pc:docMk/>
            <pc:sldMk cId="1540467135" sldId="571"/>
            <ac:picMk id="3" creationId="{06EFFBBD-62C7-558C-B5D0-E00A32334DD9}"/>
          </ac:picMkLst>
        </pc:picChg>
        <pc:picChg chg="del">
          <ac:chgData name="주 재빈" userId="69d41820709f03c0" providerId="LiveId" clId="{53A923B0-AD87-4146-B46D-45A1A13F56D9}" dt="2022-11-23T15:04:15.416" v="31012" actId="478"/>
          <ac:picMkLst>
            <pc:docMk/>
            <pc:sldMk cId="1540467135" sldId="571"/>
            <ac:picMk id="32" creationId="{3EF2E615-BF08-DB55-B720-A6752C20B22E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5:07:58.240" v="31256" actId="478"/>
        <pc:sldMkLst>
          <pc:docMk/>
          <pc:sldMk cId="4156419826" sldId="572"/>
        </pc:sldMkLst>
        <pc:spChg chg="add del mod ord">
          <ac:chgData name="주 재빈" userId="69d41820709f03c0" providerId="LiveId" clId="{53A923B0-AD87-4146-B46D-45A1A13F56D9}" dt="2022-11-23T15:07:37.973" v="31179" actId="478"/>
          <ac:spMkLst>
            <pc:docMk/>
            <pc:sldMk cId="4156419826" sldId="572"/>
            <ac:spMk id="2" creationId="{339DD835-9B29-008C-6A3E-8266E9C8E56E}"/>
          </ac:spMkLst>
        </pc:spChg>
        <pc:spChg chg="add del mod ord">
          <ac:chgData name="주 재빈" userId="69d41820709f03c0" providerId="LiveId" clId="{53A923B0-AD87-4146-B46D-45A1A13F56D9}" dt="2022-11-23T15:07:56.709" v="31255" actId="478"/>
          <ac:spMkLst>
            <pc:docMk/>
            <pc:sldMk cId="4156419826" sldId="572"/>
            <ac:spMk id="4" creationId="{9EABC5C0-50CB-FE48-F4F6-56BD263C661E}"/>
          </ac:spMkLst>
        </pc:spChg>
        <pc:spChg chg="del">
          <ac:chgData name="주 재빈" userId="69d41820709f03c0" providerId="LiveId" clId="{53A923B0-AD87-4146-B46D-45A1A13F56D9}" dt="2022-11-23T15:06:38.212" v="31062" actId="478"/>
          <ac:spMkLst>
            <pc:docMk/>
            <pc:sldMk cId="4156419826" sldId="572"/>
            <ac:spMk id="5" creationId="{45E26445-302D-78AA-3E48-FB56A9C26DB8}"/>
          </ac:spMkLst>
        </pc:spChg>
        <pc:spChg chg="add mod ord">
          <ac:chgData name="주 재빈" userId="69d41820709f03c0" providerId="LiveId" clId="{53A923B0-AD87-4146-B46D-45A1A13F56D9}" dt="2022-11-23T15:07:54.482" v="31253" actId="1036"/>
          <ac:spMkLst>
            <pc:docMk/>
            <pc:sldMk cId="4156419826" sldId="572"/>
            <ac:spMk id="6" creationId="{B5C5B73C-0E19-D805-B546-FEC1BF0DA58E}"/>
          </ac:spMkLst>
        </pc:spChg>
        <pc:spChg chg="mod ord">
          <ac:chgData name="주 재빈" userId="69d41820709f03c0" providerId="LiveId" clId="{53A923B0-AD87-4146-B46D-45A1A13F56D9}" dt="2022-11-23T15:07:24.556" v="31158" actId="700"/>
          <ac:spMkLst>
            <pc:docMk/>
            <pc:sldMk cId="4156419826" sldId="572"/>
            <ac:spMk id="7" creationId="{D770E6A0-2E85-182E-B600-451F77886F85}"/>
          </ac:spMkLst>
        </pc:spChg>
        <pc:spChg chg="add del mod">
          <ac:chgData name="주 재빈" userId="69d41820709f03c0" providerId="LiveId" clId="{53A923B0-AD87-4146-B46D-45A1A13F56D9}" dt="2022-11-23T15:07:58.240" v="31256" actId="478"/>
          <ac:spMkLst>
            <pc:docMk/>
            <pc:sldMk cId="4156419826" sldId="572"/>
            <ac:spMk id="9" creationId="{D690E5EF-FAE0-4ABC-58E4-47449411FE40}"/>
          </ac:spMkLst>
        </pc:spChg>
        <pc:spChg chg="del mod">
          <ac:chgData name="주 재빈" userId="69d41820709f03c0" providerId="LiveId" clId="{53A923B0-AD87-4146-B46D-45A1A13F56D9}" dt="2022-11-23T15:07:39.794" v="31180" actId="478"/>
          <ac:spMkLst>
            <pc:docMk/>
            <pc:sldMk cId="4156419826" sldId="572"/>
            <ac:spMk id="14" creationId="{CB623C9A-0261-5C43-4EDB-C8FF9AD01A1C}"/>
          </ac:spMkLst>
        </pc:spChg>
        <pc:spChg chg="del">
          <ac:chgData name="주 재빈" userId="69d41820709f03c0" providerId="LiveId" clId="{53A923B0-AD87-4146-B46D-45A1A13F56D9}" dt="2022-11-23T15:06:39.007" v="31063" actId="478"/>
          <ac:spMkLst>
            <pc:docMk/>
            <pc:sldMk cId="4156419826" sldId="572"/>
            <ac:spMk id="28" creationId="{F3B2FF5D-1FB0-D872-68AD-A11CCEA042ED}"/>
          </ac:spMkLst>
        </pc:spChg>
        <pc:picChg chg="del">
          <ac:chgData name="주 재빈" userId="69d41820709f03c0" providerId="LiveId" clId="{53A923B0-AD87-4146-B46D-45A1A13F56D9}" dt="2022-11-23T15:06:39.423" v="31064" actId="478"/>
          <ac:picMkLst>
            <pc:docMk/>
            <pc:sldMk cId="4156419826" sldId="572"/>
            <ac:picMk id="3" creationId="{06EFFBBD-62C7-558C-B5D0-E00A32334DD9}"/>
          </ac:picMkLst>
        </pc:picChg>
      </pc:sldChg>
      <pc:sldChg chg="new del">
        <pc:chgData name="주 재빈" userId="69d41820709f03c0" providerId="LiveId" clId="{53A923B0-AD87-4146-B46D-45A1A13F56D9}" dt="2022-11-23T15:17:30.744" v="31616" actId="47"/>
        <pc:sldMkLst>
          <pc:docMk/>
          <pc:sldMk cId="547273277" sldId="573"/>
        </pc:sldMkLst>
      </pc:sldChg>
      <pc:sldChg chg="add del">
        <pc:chgData name="주 재빈" userId="69d41820709f03c0" providerId="LiveId" clId="{53A923B0-AD87-4146-B46D-45A1A13F56D9}" dt="2022-11-23T15:17:39.078" v="31618" actId="47"/>
        <pc:sldMkLst>
          <pc:docMk/>
          <pc:sldMk cId="557227141" sldId="573"/>
        </pc:sldMkLst>
      </pc:sldChg>
      <pc:sldChg chg="addSp delSp modSp add mod">
        <pc:chgData name="주 재빈" userId="69d41820709f03c0" providerId="LiveId" clId="{53A923B0-AD87-4146-B46D-45A1A13F56D9}" dt="2022-11-23T15:18:18.205" v="31634" actId="14100"/>
        <pc:sldMkLst>
          <pc:docMk/>
          <pc:sldMk cId="3362078479" sldId="573"/>
        </pc:sldMkLst>
        <pc:spChg chg="del">
          <ac:chgData name="주 재빈" userId="69d41820709f03c0" providerId="LiveId" clId="{53A923B0-AD87-4146-B46D-45A1A13F56D9}" dt="2022-11-23T15:17:49.014" v="31621" actId="478"/>
          <ac:spMkLst>
            <pc:docMk/>
            <pc:sldMk cId="3362078479" sldId="573"/>
            <ac:spMk id="18" creationId="{6BACD94E-14DC-FCD6-5B20-43BED7CEE119}"/>
          </ac:spMkLst>
        </pc:spChg>
        <pc:picChg chg="del">
          <ac:chgData name="주 재빈" userId="69d41820709f03c0" providerId="LiveId" clId="{53A923B0-AD87-4146-B46D-45A1A13F56D9}" dt="2022-11-23T15:17:40.891" v="31620" actId="478"/>
          <ac:picMkLst>
            <pc:docMk/>
            <pc:sldMk cId="3362078479" sldId="573"/>
            <ac:picMk id="4" creationId="{2DE47F68-E06B-B9DE-42FA-D1A88CF55138}"/>
          </ac:picMkLst>
        </pc:picChg>
        <pc:picChg chg="add del mod">
          <ac:chgData name="주 재빈" userId="69d41820709f03c0" providerId="LiveId" clId="{53A923B0-AD87-4146-B46D-45A1A13F56D9}" dt="2022-11-23T15:18:08.479" v="31628" actId="478"/>
          <ac:picMkLst>
            <pc:docMk/>
            <pc:sldMk cId="3362078479" sldId="573"/>
            <ac:picMk id="7" creationId="{CF633634-EBAE-5E8E-3907-C31521F040ED}"/>
          </ac:picMkLst>
        </pc:picChg>
        <pc:picChg chg="add mod">
          <ac:chgData name="주 재빈" userId="69d41820709f03c0" providerId="LiveId" clId="{53A923B0-AD87-4146-B46D-45A1A13F56D9}" dt="2022-11-23T15:18:18.205" v="31634" actId="14100"/>
          <ac:picMkLst>
            <pc:docMk/>
            <pc:sldMk cId="3362078479" sldId="573"/>
            <ac:picMk id="9" creationId="{D0404B10-C663-7B7C-6919-F3E04414D663}"/>
          </ac:picMkLst>
        </pc:picChg>
      </pc:sldChg>
      <pc:sldMasterChg chg="delSldLayout">
        <pc:chgData name="주 재빈" userId="69d41820709f03c0" providerId="LiveId" clId="{53A923B0-AD87-4146-B46D-45A1A13F56D9}" dt="2022-11-23T15:17:30.744" v="31616" actId="47"/>
        <pc:sldMasterMkLst>
          <pc:docMk/>
          <pc:sldMasterMk cId="0" sldId="2147483663"/>
        </pc:sldMasterMkLst>
        <pc:sldLayoutChg chg="del">
          <pc:chgData name="주 재빈" userId="69d41820709f03c0" providerId="LiveId" clId="{53A923B0-AD87-4146-B46D-45A1A13F56D9}" dt="2022-11-23T15:17:30.744" v="31616" actId="47"/>
          <pc:sldLayoutMkLst>
            <pc:docMk/>
            <pc:sldMasterMk cId="0" sldId="2147483663"/>
            <pc:sldLayoutMk cId="1730559543" sldId="2147483667"/>
          </pc:sldLayoutMkLst>
        </pc:sldLayoutChg>
      </pc:sldMaster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6952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520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16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29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74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420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79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8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hyperlink" Target="https://github.com/binchoo/2022-dms-iac/tree/master/src/funnel-analysi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google.com/search?q=aws+sam+function+predefined+policies&amp;rlz=1C1SQJL_koKR810KR810&amp;sxsrf=ALiCzsYagsM0U-6pks-U9A_y2Q3MjqApTA%3A1669214764266&amp;ei=LDJ-Y_3lD-iL2roPn62WoAM&amp;ved=0ahUKEwj9q8_IxcT7AhXohVYBHZ-WBTQQ4dUDCA8&amp;uact=5&amp;oq=aws+sam+function+predefined+policies&amp;gs_lcp=Cgxnd3Mtd2l6LXNlcnAQAzIECCMQJzoKCAAQRxDWBBCwAzoICAAQgAQQywE6BAgAEB5KBAhBGABKBAhGGABQghVYpzVgkDZoAXABeACAAYQBiAGQF5IBBDYuMjGYAQCgAQHIAQrAAQE&amp;sclient=gws-wiz-serp#bsht=CgRmYnNtEi4IBDABEAIYAjokYXdzIHNhbSBmdW5jdGlvbiBwcmVkZWZpbmVkIHBvbGljaWVz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search?q=aws+sam+function+doc&amp;rlz=1C1SQJL_koKR810KR810&amp;sxsrf=ALiCzsYa5bl660LvdtECNjcLJhxOwWKurQ%3A1669214747243&amp;ei=GzJ-Y5uwDq_k2roPn96ZoAE&amp;ved=0ahUKEwjbqcDAxcT7AhUvslYBHR9vBhQQ4dUDCA8&amp;uact=5&amp;oq=aws+sam+function+doc&amp;gs_lcp=Cgxnd3Mtd2l6LXNlcnAQAzIFCCEQoAEyBQghEKABOgQIIxAnOgQIABBDOgQILhBDOgcIABCABBAKOgsIABCABBCxAxCDAToOCC4QgAQQsQMQgwEQ1AI6BggjECcQEzoLCC4QgAQQsQMQ1AI6DgguEIAEELEDEMcBENEDOggILhCABBCxAzoFCAAQgAQ6CggAELEDEIMBEEM6EAguELEDEIMBEMcBENEDEEM6CwguEIAEELEDEIMBOgcIABCxAxBDOgQIABADOggIABCABBCxAzoRCC4QgAQQsQMQgwEQxwEQ0QM6CwguEIAEEMcBENEDOggIABCABBDLAToGCAAQCBAeSgQIQRgASgQIRhgAUABYzERgt0VoFnABeACAAYIBiAGcJZIBBTIxLjI2mAEAoAEBwAEB&amp;sclient=gws-wiz-serp#bsht=CgRmYnNtEh4IBDABEAAYCDoUYXdzIHNhbSBmdW5jdGlvbiBkb2M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</a:t>
            </a:r>
            <a:r>
              <a:rPr lang="en-US" altLang="ko-KR" sz="2400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CloudFormation&amp;SAM</a:t>
            </a: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::Join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from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315329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802607" y="1221892"/>
            <a:ext cx="8001327" cy="291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필요하다면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에서 아키텍처 구성을 연습해 본다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.)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필수 속성 위주로 잘 확인한다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'yes', 'conditional'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802607" y="4372898"/>
            <a:ext cx="437395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정확한 정보를 제공하는 소스를 일관적으로 활용하셔야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See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73116" y="2969671"/>
            <a:ext cx="333208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 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EFC21-E198-EA09-97E2-E5AECEE556AD}"/>
              </a:ext>
            </a:extLst>
          </p:cNvPr>
          <p:cNvSpPr/>
          <p:nvPr/>
        </p:nvSpPr>
        <p:spPr>
          <a:xfrm>
            <a:off x="1503848" y="755702"/>
            <a:ext cx="2894339" cy="17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source code,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to the CFN stack. You may see the real-time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Check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 with your CFN stack.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See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with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11B9A-7356-B9E8-7ECB-CE3A987C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433677"/>
            <a:ext cx="3681649" cy="730532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7C1D4-9EFE-9C41-2623-64DD909A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4" y="1433677"/>
            <a:ext cx="4993043" cy="327434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1130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986238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A4045-9548-6D5D-0AA2-5F7C696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0" y="1785478"/>
            <a:ext cx="7362825" cy="3057525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0CB8DFCD-8907-3145-259B-4863E8705483}"/>
              </a:ext>
            </a:extLst>
          </p:cNvPr>
          <p:cNvSpPr txBox="1"/>
          <p:nvPr/>
        </p:nvSpPr>
        <p:spPr>
          <a:xfrm>
            <a:off x="218012" y="757018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지난 실습 아키텍처와 별반 다르지 않습니다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966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A384D-CF79-D0A9-D29D-FE0A129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" y="2769967"/>
            <a:ext cx="5724250" cy="2301369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005085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from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4"/>
              </a:rPr>
              <a:t>https://github.com/binchoo/2022-dms-iac/tree/master/src/funnel-analysis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functions' runtime environments.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FunnelQueryingFunction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43503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8" y="2298652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60265" y="2571750"/>
            <a:ext cx="0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7F17DC-502E-AC58-4781-7C904AC43700}"/>
              </a:ext>
            </a:extLst>
          </p:cNvPr>
          <p:cNvCxnSpPr>
            <a:cxnSpLocks/>
          </p:cNvCxnSpPr>
          <p:nvPr/>
        </p:nvCxnSpPr>
        <p:spPr>
          <a:xfrm>
            <a:off x="1428278" y="2571750"/>
            <a:ext cx="2788542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ECE4B206-9355-BE57-B71F-363CD2BCB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613" y="2271444"/>
            <a:ext cx="767081" cy="7670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546952"/>
            <a:ext cx="8391905" cy="714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specify that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has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GET /home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endpoint of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FunnelApi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as its trigger.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   You should fix some lines with </a:t>
            </a:r>
            <a:r>
              <a:rPr lang="en-US" sz="1200" b="1" dirty="0">
                <a:solidFill>
                  <a:srgbClr val="00B050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annotations.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Also, make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able to access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FunnelAnalysisTable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D0966-E8A3-455F-485E-268F8355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8" y="2495483"/>
            <a:ext cx="5486755" cy="2268376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7C6A8-FD8E-125B-E165-93AA1B55AF77}"/>
              </a:ext>
            </a:extLst>
          </p:cNvPr>
          <p:cNvSpPr txBox="1"/>
          <p:nvPr/>
        </p:nvSpPr>
        <p:spPr>
          <a:xfrm>
            <a:off x="6308656" y="3170894"/>
            <a:ext cx="2563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5631-3221-1B91-2EB3-E1542B489C4B}"/>
              </a:ext>
            </a:extLst>
          </p:cNvPr>
          <p:cNvSpPr txBox="1"/>
          <p:nvPr/>
        </p:nvSpPr>
        <p:spPr>
          <a:xfrm>
            <a:off x="6308656" y="3517277"/>
            <a:ext cx="2729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predefined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policies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D9D0-6E4A-1A81-3961-34DE4E322453}"/>
              </a:ext>
            </a:extLst>
          </p:cNvPr>
          <p:cNvSpPr txBox="1"/>
          <p:nvPr/>
        </p:nvSpPr>
        <p:spPr>
          <a:xfrm>
            <a:off x="6059188" y="2681650"/>
            <a:ext cx="281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Conduct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your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research yourself!</a:t>
            </a:r>
            <a:endParaRPr lang="ko-KR" altLang="en-US" b="1" dirty="0"/>
          </a:p>
        </p:txBody>
      </p:sp>
      <p:pic>
        <p:nvPicPr>
          <p:cNvPr id="24" name="그래픽 23" descr="돋보기 단색으로 채워진">
            <a:extLst>
              <a:ext uri="{FF2B5EF4-FFF2-40B4-BE49-F238E27FC236}">
                <a16:creationId xmlns:a16="http://schemas.microsoft.com/office/drawing/2014/main" id="{16DD7503-0721-DE0D-3980-885FBBCB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5" y="3170894"/>
            <a:ext cx="322633" cy="322633"/>
          </a:xfrm>
          <a:prstGeom prst="rect">
            <a:avLst/>
          </a:prstGeom>
        </p:spPr>
      </p:pic>
      <p:pic>
        <p:nvPicPr>
          <p:cNvPr id="25" name="그래픽 24" descr="돋보기 단색으로 채워진">
            <a:extLst>
              <a:ext uri="{FF2B5EF4-FFF2-40B4-BE49-F238E27FC236}">
                <a16:creationId xmlns:a16="http://schemas.microsoft.com/office/drawing/2014/main" id="{E85141C6-0730-15A5-06F7-C119343C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4861" y="3517277"/>
            <a:ext cx="322633" cy="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897560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Do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configuration values are shown in the image.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F2E615-BF08-DB55-B720-A6752C20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2002434"/>
            <a:ext cx="6461925" cy="2970826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65907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404B10-C663-7B7C-6919-F3E04414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2" y="1107818"/>
            <a:ext cx="7515782" cy="38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1002848"/>
            <a:ext cx="8391905" cy="60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Go to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Stack: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funnel-analysis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Play with the API endpoints.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FFBBD-62C7-558C-B5D0-E00A3233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719057"/>
            <a:ext cx="6514155" cy="318686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54046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5C5B73C-0E19-D805-B546-FEC1BF0DA58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15445" y="2415750"/>
            <a:ext cx="5584641" cy="106980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3107</Words>
  <Application>Microsoft Office PowerPoint</Application>
  <PresentationFormat>화면 슬라이드 쇼(16:9)</PresentationFormat>
  <Paragraphs>587</Paragraphs>
  <Slides>70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ArialMT</vt:lpstr>
      <vt:lpstr>Proxima Nova Semibold</vt:lpstr>
      <vt:lpstr>Lucida Console</vt:lpstr>
      <vt:lpstr>Arial</vt:lpstr>
      <vt:lpstr>a고딕16</vt:lpstr>
      <vt:lpstr>Proxima Nova</vt:lpstr>
      <vt:lpstr>a고딕12</vt:lpstr>
      <vt:lpstr>a고딕14</vt:lpstr>
      <vt:lpstr>Barlow Semi Condensed Medium</vt:lpstr>
      <vt:lpstr>Consolas</vt:lpstr>
      <vt:lpstr>Barlow Semi Condensed</vt:lpstr>
      <vt:lpstr>Wingdings</vt:lpstr>
      <vt:lpstr>a고딕15</vt:lpstr>
      <vt:lpstr>Fjalla One</vt:lpstr>
      <vt:lpstr>a고딕11</vt:lpstr>
      <vt:lpstr>Amazon Ember</vt:lpstr>
      <vt:lpstr>Source Sans Pro</vt:lpstr>
      <vt:lpstr>Technology Consulting Infographics by Slidesgo</vt:lpstr>
      <vt:lpstr>Slidesgo Final Pages</vt:lpstr>
      <vt:lpstr>IaC; Infrastructure as a Code +CloudFormation&amp;SAM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2022-11-24T07:05:47Z</dcterms:modified>
</cp:coreProperties>
</file>